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51482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418"/>
      </p:cViewPr>
      <p:guideLst>
        <p:guide orient="horz" pos="162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9300"/>
            <a:ext cx="7772400" cy="110353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7351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815D-58AE-4972-97C2-6C01666497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38D5-9298-4EE1-934B-FA20238D7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815D-58AE-4972-97C2-6C01666497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38D5-9298-4EE1-934B-FA20238D7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6117"/>
            <a:ext cx="2057400" cy="33141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6117"/>
            <a:ext cx="6019800" cy="33141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815D-58AE-4972-97C2-6C01666497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38D5-9298-4EE1-934B-FA20238D7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815D-58AE-4972-97C2-6C01666497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38D5-9298-4EE1-934B-FA20238D7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5"/>
            <a:ext cx="7772400" cy="112618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815D-58AE-4972-97C2-6C01666497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38D5-9298-4EE1-934B-FA20238D7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6905"/>
            <a:ext cx="4038600" cy="25634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6905"/>
            <a:ext cx="4038600" cy="25634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815D-58AE-4972-97C2-6C01666497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38D5-9298-4EE1-934B-FA20238D7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03"/>
            <a:ext cx="4040188" cy="4802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2403"/>
            <a:ext cx="4041775" cy="4802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815D-58AE-4972-97C2-6C01666497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38D5-9298-4EE1-934B-FA20238D7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815D-58AE-4972-97C2-6C01666497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38D5-9298-4EE1-934B-FA20238D7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815D-58AE-4972-97C2-6C01666497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38D5-9298-4EE1-934B-FA20238D7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978"/>
            <a:ext cx="3008313" cy="87234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79"/>
            <a:ext cx="5111750" cy="43938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7323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815D-58AE-4972-97C2-6C01666497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38D5-9298-4EE1-934B-FA20238D7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6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815D-58AE-4972-97C2-6C01666497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38D5-9298-4EE1-934B-FA20238D7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71677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A815D-58AE-4972-97C2-6C01666497C7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71677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71677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538D5-9298-4EE1-934B-FA20238D77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1 Naslov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9"/>
            <a:ext cx="9144000" cy="51450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9"/>
            <a:ext cx="9144000" cy="51450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9"/>
            <a:ext cx="9144000" cy="51450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9"/>
            <a:ext cx="9144000" cy="51450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9"/>
            <a:ext cx="9144000" cy="51450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9"/>
            <a:ext cx="9144000" cy="51450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9"/>
            <a:ext cx="9144000" cy="51450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9"/>
            <a:ext cx="9144000" cy="514502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9"/>
            <a:ext cx="9144000" cy="514502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9"/>
            <a:ext cx="9144000" cy="51450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9"/>
            <a:ext cx="9144000" cy="51450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lide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9419" cy="5148072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9"/>
            <a:ext cx="9144000" cy="51450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lide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502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9"/>
            <a:ext cx="9144000" cy="5145024"/>
          </a:xfrm>
          <a:prstGeom prst="rect">
            <a:avLst/>
          </a:prstGeom>
        </p:spPr>
      </p:pic>
      <p:pic>
        <p:nvPicPr>
          <p:cNvPr id="3" name="Picture 2" descr="slide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19"/>
            <a:ext cx="9144000" cy="5145024"/>
          </a:xfrm>
          <a:prstGeom prst="rect">
            <a:avLst/>
          </a:prstGeom>
        </p:spPr>
      </p:pic>
      <p:pic>
        <p:nvPicPr>
          <p:cNvPr id="4" name="Picture 3" descr="slajd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19"/>
            <a:ext cx="9144000" cy="51450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9"/>
            <a:ext cx="9144000" cy="51450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9"/>
            <a:ext cx="9144000" cy="5145024"/>
          </a:xfrm>
          <a:prstGeom prst="rect">
            <a:avLst/>
          </a:prstGeom>
        </p:spPr>
      </p:pic>
      <p:pic>
        <p:nvPicPr>
          <p:cNvPr id="3" name="Picture 2" descr="slide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19"/>
            <a:ext cx="9144000" cy="51450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9"/>
            <a:ext cx="9144000" cy="51450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9"/>
            <a:ext cx="9144000" cy="51450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9"/>
            <a:ext cx="9144000" cy="51450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0</Words>
  <Application>Microsoft Office PowerPoint</Application>
  <PresentationFormat>Custom</PresentationFormat>
  <Paragraphs>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nikola.mitrovic</dc:creator>
  <cp:lastModifiedBy>nikola.mitrovic</cp:lastModifiedBy>
  <cp:revision>5</cp:revision>
  <dcterms:created xsi:type="dcterms:W3CDTF">2021-09-03T04:46:41Z</dcterms:created>
  <dcterms:modified xsi:type="dcterms:W3CDTF">2021-09-03T10:45:54Z</dcterms:modified>
</cp:coreProperties>
</file>